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Ορθογώνιο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Ορθογώνιο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Ορθογώνιο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Ορθογώνιο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Ορθογώνιο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Ορθογώνιο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Ορθογώνιο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4C3487-9314-4441-94D2-6152DDA9EB9E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A9F1FBB-9699-4A27-A9C8-9389C612DEF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8062664" cy="5616624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Πρόγραμμα Σχολικών Δραστηριοτήτων «Πολιτιστικών Θεμάτων»: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Στιγμές της πόλης μου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Συντονιστής: Αικατερίνη Μαρία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Πολυστηριάδου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ΠΕ 78</a:t>
            </a:r>
            <a:br>
              <a:rPr lang="el-GR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Συμμετέχουν οι εκπαιδευτικοί: Κωνσταντίνος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Ερμείδης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ΠΕ 28 &amp; Νικολέτα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Γκαμάγκαρη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ΠΕ 79.01</a:t>
            </a:r>
            <a:br>
              <a:rPr lang="el-GR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l-GR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		Ε.Ε.Ε.ΕΚ. ΝΑΟΥΣΑΣ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7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394472" cy="45259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5143500" cy="414908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2335998" cy="311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0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Μνημεία 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29" y="2466485"/>
            <a:ext cx="5187142" cy="3890356"/>
          </a:xfrm>
          <a:scene3d>
            <a:camera prst="orthographicFront">
              <a:rot lat="20703466" lon="10489469" rev="5480254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7677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5088000" cy="3816000"/>
          </a:xfrm>
          <a:scene3d>
            <a:camera prst="orthographicFront">
              <a:rot lat="20688652" lon="20809922" rev="16305776"/>
            </a:camera>
            <a:lightRig rig="threePt" dir="t"/>
          </a:scene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96044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5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69" y="2249488"/>
            <a:ext cx="3243262" cy="4324350"/>
          </a:xfrm>
        </p:spPr>
      </p:pic>
    </p:spTree>
    <p:extLst>
      <p:ext uri="{BB962C8B-B14F-4D97-AF65-F5344CB8AC3E}">
        <p14:creationId xmlns:p14="http://schemas.microsoft.com/office/powerpoint/2010/main" val="203405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Διάφορες στιγμές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4512000" cy="338400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85" y="2000605"/>
            <a:ext cx="4991241" cy="3744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4711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40701"/>
            <a:ext cx="3816424" cy="50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69" y="2249488"/>
            <a:ext cx="3243262" cy="4324350"/>
          </a:xfrm>
        </p:spPr>
      </p:pic>
    </p:spTree>
    <p:extLst>
      <p:ext uri="{BB962C8B-B14F-4D97-AF65-F5344CB8AC3E}">
        <p14:creationId xmlns:p14="http://schemas.microsoft.com/office/powerpoint/2010/main" val="39517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7"/>
            <a:ext cx="1944216" cy="345638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32656"/>
            <a:ext cx="356439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7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328000" cy="399600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6162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στην πόλη…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4320480" cy="4525963"/>
          </a:xfrm>
        </p:spPr>
      </p:pic>
    </p:spTree>
    <p:extLst>
      <p:ext uri="{BB962C8B-B14F-4D97-AF65-F5344CB8AC3E}">
        <p14:creationId xmlns:p14="http://schemas.microsoft.com/office/powerpoint/2010/main" val="149290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κάλαντα!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2204864"/>
            <a:ext cx="2736304" cy="45259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08786"/>
            <a:ext cx="3816424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Στοπ για φαγητό…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40" y="2249488"/>
            <a:ext cx="5767120" cy="4324350"/>
          </a:xfrm>
        </p:spPr>
      </p:pic>
    </p:spTree>
    <p:extLst>
      <p:ext uri="{BB962C8B-B14F-4D97-AF65-F5344CB8AC3E}">
        <p14:creationId xmlns:p14="http://schemas.microsoft.com/office/powerpoint/2010/main" val="19936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φύση σε όλες τις εποχές!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69" y="2249488"/>
            <a:ext cx="3243262" cy="4324350"/>
          </a:xfrm>
        </p:spPr>
      </p:pic>
    </p:spTree>
    <p:extLst>
      <p:ext uri="{BB962C8B-B14F-4D97-AF65-F5344CB8AC3E}">
        <p14:creationId xmlns:p14="http://schemas.microsoft.com/office/powerpoint/2010/main" val="168074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64896" cy="4525963"/>
          </a:xfrm>
        </p:spPr>
      </p:pic>
    </p:spTree>
    <p:extLst>
      <p:ext uri="{BB962C8B-B14F-4D97-AF65-F5344CB8AC3E}">
        <p14:creationId xmlns:p14="http://schemas.microsoft.com/office/powerpoint/2010/main" val="398649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803914" cy="45259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1124744"/>
            <a:ext cx="475252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5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394472" cy="45259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4227934" cy="56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69" y="2249488"/>
            <a:ext cx="3243262" cy="4324350"/>
          </a:xfrm>
        </p:spPr>
      </p:pic>
    </p:spTree>
    <p:extLst>
      <p:ext uri="{BB962C8B-B14F-4D97-AF65-F5344CB8AC3E}">
        <p14:creationId xmlns:p14="http://schemas.microsoft.com/office/powerpoint/2010/main" val="3226914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107</TotalTime>
  <Words>28</Words>
  <Application>Microsoft Office PowerPoint</Application>
  <PresentationFormat>Προβολή στην οθόνη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Αστικό</vt:lpstr>
      <vt:lpstr>Πρόγραμμα Σχολικών Δραστηριοτήτων «Πολιτιστικών Θεμάτων»:                                     Στιγμές της πόλης μου   Συντονιστής: Αικατερίνη Μαρία Πολυστηριάδου ΠΕ 78 Συμμετέχουν οι εκπαιδευτικοί: Κωνσταντίνος Ερμείδης ΠΕ 28 &amp; Νικολέτα Γκαμάγκαρη ΠΕ 79.01       Ε.Ε.Ε.ΕΚ. ΝΑΟΥΣΑΣ</vt:lpstr>
      <vt:lpstr>Χριστούγεννα στην πόλη…</vt:lpstr>
      <vt:lpstr>Τα κάλαντα!</vt:lpstr>
      <vt:lpstr>Στοπ για φαγητό…</vt:lpstr>
      <vt:lpstr>Η φύση σε όλες τις εποχές!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Μνημεία </vt:lpstr>
      <vt:lpstr>Παρουσίαση του PowerPoint</vt:lpstr>
      <vt:lpstr>Παρουσίαση του PowerPoint</vt:lpstr>
      <vt:lpstr>Διάφορες στιγμές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306947293205</dc:creator>
  <cp:lastModifiedBy>306947293205</cp:lastModifiedBy>
  <cp:revision>10</cp:revision>
  <dcterms:created xsi:type="dcterms:W3CDTF">2024-05-28T07:38:59Z</dcterms:created>
  <dcterms:modified xsi:type="dcterms:W3CDTF">2024-05-28T09:26:52Z</dcterms:modified>
</cp:coreProperties>
</file>